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11"/>
    <p:restoredTop sz="94720"/>
  </p:normalViewPr>
  <p:slideViewPr>
    <p:cSldViewPr snapToGrid="0">
      <p:cViewPr varScale="1">
        <p:scale>
          <a:sx n="156" d="100"/>
          <a:sy n="156" d="100"/>
        </p:scale>
        <p:origin x="208" y="1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A0F3D-E8D6-BB9B-551F-A8DEEEC8A3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73043A-08BA-AF76-34A8-A58D91CF3F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D8167A-4347-BC9E-5853-0505A8574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06700-933E-6148-8E42-0C6628EA905E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DB7FBA-1F24-13A2-8BE7-8730935B0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323765-CC96-B075-7EE4-2E81AADCD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56587-3CB7-A947-8E37-FFC3AF7DD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323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1EE3-3023-4DA1-06ED-653E53E61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46D03E-B2AF-465A-2883-EFEF71F2B9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9A64-1A8E-8A60-4937-F11109796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06700-933E-6148-8E42-0C6628EA905E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056FB-367C-CB80-5AA7-A6C960DB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76125B-0307-17FC-EBD2-896B45943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56587-3CB7-A947-8E37-FFC3AF7DD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745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FBA990-1731-5D48-1801-56F35AB8C2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ACAB52-7273-BAF5-EEB1-A5B0CC4647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0E0BA-0407-E496-F182-D01612B4D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06700-933E-6148-8E42-0C6628EA905E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02667E-84D7-5C1F-E363-460BC6875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A86E7-4953-124A-1E5A-08A9E8182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56587-3CB7-A947-8E37-FFC3AF7DD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83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D514E-2978-BFC0-2CCE-DC18D28D1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FEA20-295E-9133-62BB-F634F01C7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9C8EE-7BB0-1921-8979-72431D89F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06700-933E-6148-8E42-0C6628EA905E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ADBEF8-4552-3053-E9BE-EA879030B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312426-2B86-43AB-7E18-6B0DBE8C5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56587-3CB7-A947-8E37-FFC3AF7DD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935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F4252-1028-A94A-9920-BA52F28E8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799949-F766-2C30-A902-21ACB49E2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ECCA28-1A58-48D3-571A-ECCBF019C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06700-933E-6148-8E42-0C6628EA905E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0730E-4E37-754F-2C71-F98067544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8A408E-BC39-298B-4D96-681F79106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56587-3CB7-A947-8E37-FFC3AF7DD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018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F7F2C-DB31-864F-1237-207AE0DA0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B72E1-8CC5-5109-9835-D72321D28E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0C7D1D-2865-CDDE-6AE0-1AB346B5B3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02FDDB-304F-83CE-985E-22CD06701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06700-933E-6148-8E42-0C6628EA905E}" type="datetimeFigureOut">
              <a:rPr lang="en-US" smtClean="0"/>
              <a:t>5/15/24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94065B-53A8-47D1-0154-1CF95AB6C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1772FF-1681-DA97-E5A1-1FB09DC64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56587-3CB7-A947-8E37-FFC3AF7DD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028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4B4D3-743D-2620-45E5-F18D4D03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2F42F-77C7-8133-C083-A9C7BD57D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D0F1EC-67CD-E633-A8A2-06CD1BA9DF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D07FEB-E92C-E95A-3FCE-7D5A2F2103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0436CA-CBBD-52AD-EA5E-8EC93D1697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AF9F37-8FBD-B4C0-A2D0-216182CBB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06700-933E-6148-8E42-0C6628EA905E}" type="datetimeFigureOut">
              <a:rPr lang="en-US" smtClean="0"/>
              <a:t>5/15/24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9C81D8-EF1D-21EA-ECA9-9CFAEA33F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7DB021-FAEB-304E-08A7-FB02FA88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56587-3CB7-A947-8E37-FFC3AF7DD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804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7E675-2D97-5897-DFBF-44D1032A7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8E6BB3-2832-BC32-265B-387E00532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06700-933E-6148-8E42-0C6628EA905E}" type="datetimeFigureOut">
              <a:rPr lang="en-US" smtClean="0"/>
              <a:t>5/15/24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24FDB6-A38A-8824-C346-4835F0098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CE12C9-065C-660A-F5E5-BFA474D21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56587-3CB7-A947-8E37-FFC3AF7DD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111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D5B50E-8C2A-2C8F-EC57-8F726DF82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06700-933E-6148-8E42-0C6628EA905E}" type="datetimeFigureOut">
              <a:rPr lang="en-US" smtClean="0"/>
              <a:t>5/15/24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259A53-CBFB-BC3D-2DDC-6D8924685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0E13F-8D6D-BFD0-360F-05C7DAB3C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56587-3CB7-A947-8E37-FFC3AF7DD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660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BE215-2A11-AF7B-3A1D-CF3482614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75B2B1-F1F0-6310-63C9-CA97D0129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CC94F1-5AC0-5F08-439E-C8FB1D63B5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C25625-E1C9-3803-EED3-78F8BA3A9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06700-933E-6148-8E42-0C6628EA905E}" type="datetimeFigureOut">
              <a:rPr lang="en-US" smtClean="0"/>
              <a:t>5/15/24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AE0E52-3AD8-6E21-12B5-86537B5E1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47AAC4-2FE8-1F36-DF7F-9C855CBCE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56587-3CB7-A947-8E37-FFC3AF7DD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588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ADB75-8EA1-D0DE-7103-0C4E849A2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517343-8717-7305-FA01-6B49F31E1B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4A5EB4-82AC-E27C-A932-70BF104547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BFD37D-98BD-7A43-BBC3-C08FB7526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06700-933E-6148-8E42-0C6628EA905E}" type="datetimeFigureOut">
              <a:rPr lang="en-US" smtClean="0"/>
              <a:t>5/15/24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736CC1-EF4E-F930-A406-DC1234B93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3B28C2-BB76-E88F-85E7-4544579B5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56587-3CB7-A947-8E37-FFC3AF7DD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759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5399DB-A7E8-96BE-088E-55B2096C1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B884E4-6A5A-D3E6-C265-DC00F95903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65F745-CEA2-3B00-5B77-330C69BBB5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106700-933E-6148-8E42-0C6628EA905E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7407A-8E1A-3D65-0AD1-AB56FA3C05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410AA4-2726-D0D4-60C6-AB17D2206D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956587-3CB7-A947-8E37-FFC3AF7DD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725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mputer on a table&#10;&#10;Description automatically generated">
            <a:extLst>
              <a:ext uri="{FF2B5EF4-FFF2-40B4-BE49-F238E27FC236}">
                <a16:creationId xmlns:a16="http://schemas.microsoft.com/office/drawing/2014/main" id="{697932CD-ACF6-3D87-DC75-764BCB2405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367" y="0"/>
            <a:ext cx="7772400" cy="5146446"/>
          </a:xfrm>
          <a:prstGeom prst="rect">
            <a:avLst/>
          </a:prstGeom>
        </p:spPr>
      </p:pic>
      <p:pic>
        <p:nvPicPr>
          <p:cNvPr id="8" name="Picture 7" descr="A hand drawing a flowchart&#10;&#10;Description automatically generated">
            <a:extLst>
              <a:ext uri="{FF2B5EF4-FFF2-40B4-BE49-F238E27FC236}">
                <a16:creationId xmlns:a16="http://schemas.microsoft.com/office/drawing/2014/main" id="{9FF65346-4C82-7E16-628A-E4C43D065A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214"/>
          <a:stretch/>
        </p:blipFill>
        <p:spPr>
          <a:xfrm>
            <a:off x="1603167" y="1069522"/>
            <a:ext cx="7772400" cy="5146446"/>
          </a:xfrm>
          <a:prstGeom prst="rect">
            <a:avLst/>
          </a:prstGeom>
        </p:spPr>
      </p:pic>
      <p:pic>
        <p:nvPicPr>
          <p:cNvPr id="12" name="Picture 11" descr="A person looking at a computer&#10;&#10;Description automatically generated">
            <a:extLst>
              <a:ext uri="{FF2B5EF4-FFF2-40B4-BE49-F238E27FC236}">
                <a16:creationId xmlns:a16="http://schemas.microsoft.com/office/drawing/2014/main" id="{47D5F61E-8C6E-398B-B2B8-50C298FE6E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1714"/>
          <a:stretch/>
        </p:blipFill>
        <p:spPr>
          <a:xfrm>
            <a:off x="1603167" y="0"/>
            <a:ext cx="7772400" cy="5146446"/>
          </a:xfrm>
          <a:prstGeom prst="rect">
            <a:avLst/>
          </a:prstGeom>
        </p:spPr>
      </p:pic>
      <p:pic>
        <p:nvPicPr>
          <p:cNvPr id="10" name="Picture 9" descr="A group of blue and yellow game pieces&#10;&#10;Description automatically generated">
            <a:extLst>
              <a:ext uri="{FF2B5EF4-FFF2-40B4-BE49-F238E27FC236}">
                <a16:creationId xmlns:a16="http://schemas.microsoft.com/office/drawing/2014/main" id="{F422F363-2A4E-B947-1722-CCDD57EBB09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255" b="5252"/>
          <a:stretch/>
        </p:blipFill>
        <p:spPr>
          <a:xfrm>
            <a:off x="4574967" y="538842"/>
            <a:ext cx="7772400" cy="514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8843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Rowan Teh</dc:creator>
  <cp:lastModifiedBy>Rowan Teh</cp:lastModifiedBy>
  <cp:revision>2</cp:revision>
  <dcterms:created xsi:type="dcterms:W3CDTF">2024-05-14T23:14:12Z</dcterms:created>
  <dcterms:modified xsi:type="dcterms:W3CDTF">2024-05-14T23:18:39Z</dcterms:modified>
</cp:coreProperties>
</file>

<file path=docProps/thumbnail.jpeg>
</file>